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1" r:id="rId27"/>
    <p:sldId id="405" r:id="rId28"/>
    <p:sldId id="293" r:id="rId29"/>
    <p:sldId id="306" r:id="rId30"/>
    <p:sldId id="416" r:id="rId31"/>
    <p:sldId id="281" r:id="rId32"/>
    <p:sldId id="466" r:id="rId3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87046" autoAdjust="0"/>
  </p:normalViewPr>
  <p:slideViewPr>
    <p:cSldViewPr snapToGrid="0">
      <p:cViewPr varScale="1">
        <p:scale>
          <a:sx n="96" d="100"/>
          <a:sy n="96" d="100"/>
        </p:scale>
        <p:origin x="408"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0.png"/><Relationship Id="rId7"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3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a:t>CNN que bateu </a:t>
            </a:r>
            <a:r>
              <a:rPr lang="pt-BR" dirty="0"/>
              <a:t>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a:t>
            </a:r>
            <a:r>
              <a:rPr lang="pt-BR" dirty="0" err="1"/>
              <a:t>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err="1"/>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a:t>
            </a:r>
            <a:r>
              <a:rPr lang="pt-BR" dirty="0" err="1"/>
              <a:t>tinyML</a:t>
            </a:r>
            <a:r>
              <a:rPr lang="pt-BR" dirty="0"/>
              <a:t>?</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err="1"/>
                <a:t>TinyML</a:t>
              </a:r>
              <a:endParaRPr lang="pt-BR" sz="2000" b="1" dirty="0"/>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7059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3201</Words>
  <Application>Microsoft Office PowerPoint</Application>
  <PresentationFormat>Widescreen</PresentationFormat>
  <Paragraphs>270</Paragraphs>
  <Slides>32</Slides>
  <Notes>15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32</vt:i4>
      </vt:variant>
    </vt:vector>
  </HeadingPairs>
  <TitlesOfParts>
    <vt:vector size="40"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1745</cp:revision>
  <dcterms:created xsi:type="dcterms:W3CDTF">2020-01-20T13:50:05Z</dcterms:created>
  <dcterms:modified xsi:type="dcterms:W3CDTF">2023-07-21T20:46:39Z</dcterms:modified>
</cp:coreProperties>
</file>